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530" r:id="rId3"/>
    <p:sldId id="492" r:id="rId5"/>
    <p:sldId id="535" r:id="rId6"/>
    <p:sldId id="499" r:id="rId7"/>
    <p:sldId id="501" r:id="rId8"/>
    <p:sldId id="502" r:id="rId9"/>
    <p:sldId id="479" r:id="rId10"/>
    <p:sldId id="504" r:id="rId11"/>
    <p:sldId id="505" r:id="rId12"/>
    <p:sldId id="506" r:id="rId13"/>
    <p:sldId id="508" r:id="rId14"/>
    <p:sldId id="521" r:id="rId15"/>
    <p:sldId id="522" r:id="rId16"/>
    <p:sldId id="509" r:id="rId17"/>
    <p:sldId id="510" r:id="rId18"/>
    <p:sldId id="539" r:id="rId19"/>
    <p:sldId id="537" r:id="rId20"/>
    <p:sldId id="490" r:id="rId21"/>
  </p:sldIdLst>
  <p:sldSz cx="12192000" cy="6858000"/>
  <p:notesSz cx="6858000" cy="9144000"/>
  <p:embeddedFontLs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Calibri Light" panose="020F030202020403020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51"/>
  </p:normalViewPr>
  <p:slideViewPr>
    <p:cSldViewPr snapToGrid="0" snapToObjects="1">
      <p:cViewPr>
        <p:scale>
          <a:sx n="57" d="100"/>
          <a:sy n="57" d="100"/>
        </p:scale>
        <p:origin x="123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1F77E4-8809-441E-BC94-21024770514E}" type="doc">
      <dgm:prSet loTypeId="urn:microsoft.com/office/officeart/2005/8/layout/pyramid2" loCatId="pyramid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AF25429-1F52-463B-9DD7-8B55864521EA}">
      <dgm:prSet/>
      <dgm:spPr/>
      <dgm:t>
        <a:bodyPr/>
        <a:lstStyle/>
        <a:p>
          <a:r>
            <a:rPr lang="en-US" dirty="0"/>
            <a:t>A. </a:t>
          </a:r>
          <a:r>
            <a:rPr lang="en-US" dirty="0" err="1"/>
            <a:t>Những</a:t>
          </a:r>
          <a:r>
            <a:rPr lang="en-US" dirty="0"/>
            <a:t> </a:t>
          </a:r>
          <a:r>
            <a:rPr lang="en-US" dirty="0" err="1"/>
            <a:t>truyện</a:t>
          </a:r>
          <a:r>
            <a:rPr lang="en-US" dirty="0"/>
            <a:t> </a:t>
          </a:r>
          <a:r>
            <a:rPr lang="en-US" dirty="0" err="1"/>
            <a:t>cổ</a:t>
          </a:r>
          <a:r>
            <a:rPr lang="en-US" dirty="0"/>
            <a:t> </a:t>
          </a:r>
          <a:r>
            <a:rPr lang="en-US" dirty="0" err="1"/>
            <a:t>tích</a:t>
          </a:r>
          <a:r>
            <a:rPr lang="en-US" dirty="0"/>
            <a:t> </a:t>
          </a:r>
          <a:r>
            <a:rPr lang="en-US" dirty="0" err="1"/>
            <a:t>được</a:t>
          </a:r>
          <a:r>
            <a:rPr lang="en-US" dirty="0"/>
            <a:t> </a:t>
          </a:r>
          <a:r>
            <a:rPr lang="en-US" dirty="0" err="1"/>
            <a:t>kể</a:t>
          </a:r>
          <a:r>
            <a:rPr lang="en-US" dirty="0"/>
            <a:t> </a:t>
          </a:r>
          <a:r>
            <a:rPr lang="en-US" dirty="0" err="1"/>
            <a:t>truyền</a:t>
          </a:r>
          <a:r>
            <a:rPr lang="en-US" dirty="0"/>
            <a:t> </a:t>
          </a:r>
          <a:r>
            <a:rPr lang="en-US" dirty="0" err="1"/>
            <a:t>miệng</a:t>
          </a:r>
          <a:endParaRPr lang="en-US" dirty="0"/>
        </a:p>
      </dgm:t>
    </dgm:pt>
    <dgm:pt modelId="{95B35E4E-81A4-4669-B223-64E27DC2A75F}" cxnId="{EC4683C5-4210-4287-B414-06B67EA188A4}" type="parTrans">
      <dgm:prSet/>
      <dgm:spPr/>
      <dgm:t>
        <a:bodyPr/>
        <a:lstStyle/>
        <a:p>
          <a:endParaRPr lang="en-US"/>
        </a:p>
      </dgm:t>
    </dgm:pt>
    <dgm:pt modelId="{385E1A30-9C4A-4860-B580-4CA52C610DF2}" cxnId="{EC4683C5-4210-4287-B414-06B67EA188A4}" type="sibTrans">
      <dgm:prSet/>
      <dgm:spPr/>
      <dgm:t>
        <a:bodyPr/>
        <a:lstStyle/>
        <a:p>
          <a:endParaRPr lang="en-US"/>
        </a:p>
      </dgm:t>
    </dgm:pt>
    <dgm:pt modelId="{CB3E51CF-00EA-4EF0-B60D-764D501309FA}">
      <dgm:prSet/>
      <dgm:spPr/>
      <dgm:t>
        <a:bodyPr/>
        <a:lstStyle/>
        <a:p>
          <a:r>
            <a:rPr lang="en-US" dirty="0"/>
            <a:t>B .</a:t>
          </a:r>
          <a:r>
            <a:rPr lang="en-US" dirty="0" err="1"/>
            <a:t>Tất</a:t>
          </a:r>
          <a:r>
            <a:rPr lang="en-US" dirty="0"/>
            <a:t> </a:t>
          </a:r>
          <a:r>
            <a:rPr lang="en-US" dirty="0" err="1"/>
            <a:t>cả</a:t>
          </a:r>
          <a:r>
            <a:rPr lang="en-US" dirty="0"/>
            <a:t> </a:t>
          </a:r>
          <a:r>
            <a:rPr lang="en-US" dirty="0" err="1"/>
            <a:t>những</a:t>
          </a:r>
          <a:r>
            <a:rPr lang="en-US" dirty="0"/>
            <a:t> </a:t>
          </a:r>
          <a:r>
            <a:rPr lang="en-US" dirty="0" err="1"/>
            <a:t>gì</a:t>
          </a:r>
          <a:r>
            <a:rPr lang="en-US" dirty="0"/>
            <a:t> </a:t>
          </a:r>
          <a:r>
            <a:rPr lang="en-US" dirty="0" err="1"/>
            <a:t>xảy</a:t>
          </a:r>
          <a:r>
            <a:rPr lang="en-US" dirty="0"/>
            <a:t> ra </a:t>
          </a:r>
          <a:r>
            <a:rPr lang="en-US" dirty="0" err="1"/>
            <a:t>trong</a:t>
          </a:r>
          <a:r>
            <a:rPr lang="en-US" dirty="0"/>
            <a:t> </a:t>
          </a:r>
          <a:r>
            <a:rPr lang="en-US" dirty="0" err="1"/>
            <a:t>quá</a:t>
          </a:r>
          <a:r>
            <a:rPr lang="en-US" dirty="0"/>
            <a:t> </a:t>
          </a:r>
          <a:r>
            <a:rPr lang="en-US" dirty="0" err="1"/>
            <a:t>khứ</a:t>
          </a:r>
          <a:endParaRPr lang="en-US" dirty="0"/>
        </a:p>
      </dgm:t>
    </dgm:pt>
    <dgm:pt modelId="{8FF14F10-D0DD-4FD0-9B4A-9811C54BF86B}" cxnId="{6C9A00CA-7B68-4390-AC6B-5305E7B05138}" type="parTrans">
      <dgm:prSet/>
      <dgm:spPr/>
      <dgm:t>
        <a:bodyPr/>
        <a:lstStyle/>
        <a:p>
          <a:endParaRPr lang="en-US"/>
        </a:p>
      </dgm:t>
    </dgm:pt>
    <dgm:pt modelId="{3E4256A8-AD8C-422B-96E7-DC06E77E686D}" cxnId="{6C9A00CA-7B68-4390-AC6B-5305E7B05138}" type="sibTrans">
      <dgm:prSet/>
      <dgm:spPr/>
      <dgm:t>
        <a:bodyPr/>
        <a:lstStyle/>
        <a:p>
          <a:endParaRPr lang="en-US"/>
        </a:p>
      </dgm:t>
    </dgm:pt>
    <dgm:pt modelId="{93D49CB3-B4CD-4F13-8D27-7BCEEE09BD18}">
      <dgm:prSet/>
      <dgm:spPr/>
      <dgm:t>
        <a:bodyPr/>
        <a:lstStyle/>
        <a:p>
          <a:r>
            <a:rPr lang="en-US" dirty="0"/>
            <a:t>C. </a:t>
          </a:r>
          <a:r>
            <a:rPr lang="en-US" dirty="0" err="1"/>
            <a:t>Sự</a:t>
          </a:r>
          <a:r>
            <a:rPr lang="en-US" dirty="0"/>
            <a:t> </a:t>
          </a:r>
          <a:r>
            <a:rPr lang="en-US" dirty="0" err="1"/>
            <a:t>tưởng</a:t>
          </a:r>
          <a:r>
            <a:rPr lang="en-US" dirty="0"/>
            <a:t> </a:t>
          </a:r>
          <a:r>
            <a:rPr lang="en-US" dirty="0" err="1"/>
            <a:t>tượng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con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về</a:t>
          </a:r>
          <a:r>
            <a:rPr lang="en-US" dirty="0"/>
            <a:t> </a:t>
          </a:r>
          <a:r>
            <a:rPr lang="en-US" dirty="0" err="1"/>
            <a:t>quá</a:t>
          </a:r>
          <a:r>
            <a:rPr lang="en-US" dirty="0"/>
            <a:t> </a:t>
          </a:r>
          <a:r>
            <a:rPr lang="en-US" dirty="0" err="1"/>
            <a:t>khứ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mình</a:t>
          </a:r>
          <a:endParaRPr lang="en-US" dirty="0"/>
        </a:p>
      </dgm:t>
    </dgm:pt>
    <dgm:pt modelId="{BE6CDF16-B886-4E22-B0FF-D6977B394FC2}" cxnId="{025F8CD6-9CDD-4131-AAFF-B6E83E95EA4F}" type="parTrans">
      <dgm:prSet/>
      <dgm:spPr/>
      <dgm:t>
        <a:bodyPr/>
        <a:lstStyle/>
        <a:p>
          <a:endParaRPr lang="en-US"/>
        </a:p>
      </dgm:t>
    </dgm:pt>
    <dgm:pt modelId="{8D393A81-6171-40ED-A07A-D2E888120E5E}" cxnId="{025F8CD6-9CDD-4131-AAFF-B6E83E95EA4F}" type="sibTrans">
      <dgm:prSet/>
      <dgm:spPr/>
      <dgm:t>
        <a:bodyPr/>
        <a:lstStyle/>
        <a:p>
          <a:endParaRPr lang="en-US"/>
        </a:p>
      </dgm:t>
    </dgm:pt>
    <dgm:pt modelId="{13DC0810-FBC1-45A9-ACC7-D34F27E47FD5}" type="pres">
      <dgm:prSet presAssocID="{AF1F77E4-8809-441E-BC94-21024770514E}" presName="compositeShape" presStyleCnt="0">
        <dgm:presLayoutVars>
          <dgm:dir/>
          <dgm:resizeHandles/>
        </dgm:presLayoutVars>
      </dgm:prSet>
      <dgm:spPr/>
    </dgm:pt>
    <dgm:pt modelId="{B7914DC5-2077-4970-8DF3-AAF322A536AE}" type="pres">
      <dgm:prSet presAssocID="{AF1F77E4-8809-441E-BC94-21024770514E}" presName="pyramid" presStyleLbl="node1" presStyleIdx="0" presStyleCnt="1"/>
      <dgm:spPr/>
    </dgm:pt>
    <dgm:pt modelId="{DA13DA13-DAFE-407A-8C28-E1DE4AF24CEE}" type="pres">
      <dgm:prSet presAssocID="{AF1F77E4-8809-441E-BC94-21024770514E}" presName="theList" presStyleCnt="0"/>
      <dgm:spPr/>
    </dgm:pt>
    <dgm:pt modelId="{8D1547A4-4448-4E82-A9BB-7E94F9A770BB}" type="pres">
      <dgm:prSet presAssocID="{4AF25429-1F52-463B-9DD7-8B55864521EA}" presName="aNode" presStyleLbl="fgAcc1" presStyleIdx="0" presStyleCnt="3" custScaleX="363104">
        <dgm:presLayoutVars>
          <dgm:bulletEnabled val="1"/>
        </dgm:presLayoutVars>
      </dgm:prSet>
      <dgm:spPr/>
    </dgm:pt>
    <dgm:pt modelId="{267BF7E7-A100-44EF-A0C0-1A34588A7FAA}" type="pres">
      <dgm:prSet presAssocID="{4AF25429-1F52-463B-9DD7-8B55864521EA}" presName="aSpace" presStyleCnt="0"/>
      <dgm:spPr/>
    </dgm:pt>
    <dgm:pt modelId="{0DFB5B13-A5AC-4C27-B30D-698DB6DBB393}" type="pres">
      <dgm:prSet presAssocID="{CB3E51CF-00EA-4EF0-B60D-764D501309FA}" presName="aNode" presStyleLbl="fgAcc1" presStyleIdx="1" presStyleCnt="3" custScaleX="363104">
        <dgm:presLayoutVars>
          <dgm:bulletEnabled val="1"/>
        </dgm:presLayoutVars>
      </dgm:prSet>
      <dgm:spPr/>
    </dgm:pt>
    <dgm:pt modelId="{20BCCD0A-7D42-4FAD-B63A-5FC8048D28E6}" type="pres">
      <dgm:prSet presAssocID="{CB3E51CF-00EA-4EF0-B60D-764D501309FA}" presName="aSpace" presStyleCnt="0"/>
      <dgm:spPr/>
    </dgm:pt>
    <dgm:pt modelId="{A5889779-04F7-4787-9DA7-57700D5B6742}" type="pres">
      <dgm:prSet presAssocID="{93D49CB3-B4CD-4F13-8D27-7BCEEE09BD18}" presName="aNode" presStyleLbl="fgAcc1" presStyleIdx="2" presStyleCnt="3" custScaleX="363104">
        <dgm:presLayoutVars>
          <dgm:bulletEnabled val="1"/>
        </dgm:presLayoutVars>
      </dgm:prSet>
      <dgm:spPr/>
    </dgm:pt>
    <dgm:pt modelId="{21AB9980-97DD-4770-9F7E-7E6ACA918EBF}" type="pres">
      <dgm:prSet presAssocID="{93D49CB3-B4CD-4F13-8D27-7BCEEE09BD18}" presName="aSpace" presStyleCnt="0"/>
      <dgm:spPr/>
    </dgm:pt>
  </dgm:ptLst>
  <dgm:cxnLst>
    <dgm:cxn modelId="{F9FDBC4B-7490-4622-8750-7F6D9A966AF9}" type="presOf" srcId="{4AF25429-1F52-463B-9DD7-8B55864521EA}" destId="{8D1547A4-4448-4E82-A9BB-7E94F9A770BB}" srcOrd="0" destOrd="0" presId="urn:microsoft.com/office/officeart/2005/8/layout/pyramid2"/>
    <dgm:cxn modelId="{4BC3BF7F-577C-4CA6-AFE8-DE28A62A58AF}" type="presOf" srcId="{CB3E51CF-00EA-4EF0-B60D-764D501309FA}" destId="{0DFB5B13-A5AC-4C27-B30D-698DB6DBB393}" srcOrd="0" destOrd="0" presId="urn:microsoft.com/office/officeart/2005/8/layout/pyramid2"/>
    <dgm:cxn modelId="{C64CAEB2-8C78-41C6-956D-731C29AB530A}" type="presOf" srcId="{AF1F77E4-8809-441E-BC94-21024770514E}" destId="{13DC0810-FBC1-45A9-ACC7-D34F27E47FD5}" srcOrd="0" destOrd="0" presId="urn:microsoft.com/office/officeart/2005/8/layout/pyramid2"/>
    <dgm:cxn modelId="{EC4683C5-4210-4287-B414-06B67EA188A4}" srcId="{AF1F77E4-8809-441E-BC94-21024770514E}" destId="{4AF25429-1F52-463B-9DD7-8B55864521EA}" srcOrd="0" destOrd="0" parTransId="{95B35E4E-81A4-4669-B223-64E27DC2A75F}" sibTransId="{385E1A30-9C4A-4860-B580-4CA52C610DF2}"/>
    <dgm:cxn modelId="{6C9A00CA-7B68-4390-AC6B-5305E7B05138}" srcId="{AF1F77E4-8809-441E-BC94-21024770514E}" destId="{CB3E51CF-00EA-4EF0-B60D-764D501309FA}" srcOrd="1" destOrd="0" parTransId="{8FF14F10-D0DD-4FD0-9B4A-9811C54BF86B}" sibTransId="{3E4256A8-AD8C-422B-96E7-DC06E77E686D}"/>
    <dgm:cxn modelId="{025F8CD6-9CDD-4131-AAFF-B6E83E95EA4F}" srcId="{AF1F77E4-8809-441E-BC94-21024770514E}" destId="{93D49CB3-B4CD-4F13-8D27-7BCEEE09BD18}" srcOrd="2" destOrd="0" parTransId="{BE6CDF16-B886-4E22-B0FF-D6977B394FC2}" sibTransId="{8D393A81-6171-40ED-A07A-D2E888120E5E}"/>
    <dgm:cxn modelId="{1F0B72E8-72E4-4568-BFC6-1100F7FD2411}" type="presOf" srcId="{93D49CB3-B4CD-4F13-8D27-7BCEEE09BD18}" destId="{A5889779-04F7-4787-9DA7-57700D5B6742}" srcOrd="0" destOrd="0" presId="urn:microsoft.com/office/officeart/2005/8/layout/pyramid2"/>
    <dgm:cxn modelId="{AC0FF9A7-0FD5-431B-AECF-340210C70850}" type="presParOf" srcId="{13DC0810-FBC1-45A9-ACC7-D34F27E47FD5}" destId="{B7914DC5-2077-4970-8DF3-AAF322A536AE}" srcOrd="0" destOrd="0" presId="urn:microsoft.com/office/officeart/2005/8/layout/pyramid2"/>
    <dgm:cxn modelId="{8F7ACF6F-EB04-470E-A0DA-E740738B2A81}" type="presParOf" srcId="{13DC0810-FBC1-45A9-ACC7-D34F27E47FD5}" destId="{DA13DA13-DAFE-407A-8C28-E1DE4AF24CEE}" srcOrd="1" destOrd="0" presId="urn:microsoft.com/office/officeart/2005/8/layout/pyramid2"/>
    <dgm:cxn modelId="{4E4F40B1-2EB0-4E0C-B894-C74395B42AFA}" type="presParOf" srcId="{DA13DA13-DAFE-407A-8C28-E1DE4AF24CEE}" destId="{8D1547A4-4448-4E82-A9BB-7E94F9A770BB}" srcOrd="0" destOrd="0" presId="urn:microsoft.com/office/officeart/2005/8/layout/pyramid2"/>
    <dgm:cxn modelId="{8818055C-59EC-4502-9211-1794100D3861}" type="presParOf" srcId="{DA13DA13-DAFE-407A-8C28-E1DE4AF24CEE}" destId="{267BF7E7-A100-44EF-A0C0-1A34588A7FAA}" srcOrd="1" destOrd="0" presId="urn:microsoft.com/office/officeart/2005/8/layout/pyramid2"/>
    <dgm:cxn modelId="{F7B642E5-8D29-49CC-B496-1E48C716D927}" type="presParOf" srcId="{DA13DA13-DAFE-407A-8C28-E1DE4AF24CEE}" destId="{0DFB5B13-A5AC-4C27-B30D-698DB6DBB393}" srcOrd="2" destOrd="0" presId="urn:microsoft.com/office/officeart/2005/8/layout/pyramid2"/>
    <dgm:cxn modelId="{A9383A2F-BC58-4276-AB3A-4E52B86427E5}" type="presParOf" srcId="{DA13DA13-DAFE-407A-8C28-E1DE4AF24CEE}" destId="{20BCCD0A-7D42-4FAD-B63A-5FC8048D28E6}" srcOrd="3" destOrd="0" presId="urn:microsoft.com/office/officeart/2005/8/layout/pyramid2"/>
    <dgm:cxn modelId="{5EB4B8B5-CA83-45B2-BB4D-D9847F06F4D2}" type="presParOf" srcId="{DA13DA13-DAFE-407A-8C28-E1DE4AF24CEE}" destId="{A5889779-04F7-4787-9DA7-57700D5B6742}" srcOrd="4" destOrd="0" presId="urn:microsoft.com/office/officeart/2005/8/layout/pyramid2"/>
    <dgm:cxn modelId="{60EE2BB5-4F16-4530-9C87-B5E7D4AF34BD}" type="presParOf" srcId="{DA13DA13-DAFE-407A-8C28-E1DE4AF24CEE}" destId="{21AB9980-97DD-4770-9F7E-7E6ACA918EB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EE99B8-0278-405A-A3A8-99B80A3920F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3F4C8-17CD-400E-AF9B-2CABEBFADD42}">
      <dgm:prSet custT="1"/>
      <dgm:spPr/>
      <dgm:t>
        <a:bodyPr/>
        <a:lstStyle/>
        <a:p>
          <a:r>
            <a:rPr lang="en-US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A. Con </a:t>
          </a:r>
          <a:r>
            <a:rPr lang="en-US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155CC-57AF-43BD-8054-103EF998AEB9}" cxnId="{9C65AA19-0B21-4926-8ED5-52F7FBD7E38B}" type="parTrans">
      <dgm:prSet/>
      <dgm:spPr/>
      <dgm:t>
        <a:bodyPr/>
        <a:lstStyle/>
        <a:p>
          <a:endParaRPr lang="en-US"/>
        </a:p>
      </dgm:t>
    </dgm:pt>
    <dgm:pt modelId="{85C9A893-804D-4F9D-8493-9E4AB8206185}" cxnId="{9C65AA19-0B21-4926-8ED5-52F7FBD7E38B}" type="sibTrans">
      <dgm:prSet/>
      <dgm:spPr/>
      <dgm:t>
        <a:bodyPr/>
        <a:lstStyle/>
        <a:p>
          <a:endParaRPr lang="en-US"/>
        </a:p>
      </dgm:t>
    </dgm:pt>
    <dgm:pt modelId="{9178DF54-F31A-4FA2-ADAF-5E884F29B20E}">
      <dgm:prSet custT="1"/>
      <dgm:spPr/>
      <dgm:t>
        <a:bodyPr/>
        <a:lstStyle/>
        <a:p>
          <a:r>
            <a:rPr lang="en-US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Thượng</a:t>
          </a:r>
          <a:r>
            <a:rPr lang="en-US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338295-0E43-4FAE-AA4C-E7DC8E96D5D6}" cxnId="{6E3E31A4-1945-452A-ACBB-8C022C33DC0A}" type="parTrans">
      <dgm:prSet/>
      <dgm:spPr/>
      <dgm:t>
        <a:bodyPr/>
        <a:lstStyle/>
        <a:p>
          <a:endParaRPr lang="en-US"/>
        </a:p>
      </dgm:t>
    </dgm:pt>
    <dgm:pt modelId="{D534E12E-0E29-42E1-A2B8-BDFF7CC9444C}" cxnId="{6E3E31A4-1945-452A-ACBB-8C022C33DC0A}" type="sibTrans">
      <dgm:prSet/>
      <dgm:spPr/>
      <dgm:t>
        <a:bodyPr/>
        <a:lstStyle/>
        <a:p>
          <a:endParaRPr lang="en-US"/>
        </a:p>
      </dgm:t>
    </dgm:pt>
    <dgm:pt modelId="{E169AEAF-01B3-434F-83FF-FA44DA9449B1}">
      <dgm:prSet custT="1"/>
      <dgm:spPr/>
      <dgm:t>
        <a:bodyPr/>
        <a:lstStyle/>
        <a:p>
          <a:r>
            <a:rPr lang="en-US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Vạn</a:t>
          </a:r>
          <a:r>
            <a:rPr lang="en-US" sz="35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9765B6-9772-4A2C-8DEC-90207D5A313E}" cxnId="{C39D201D-D9A2-4204-B30D-D17FB64791A1}" type="parTrans">
      <dgm:prSet/>
      <dgm:spPr/>
      <dgm:t>
        <a:bodyPr/>
        <a:lstStyle/>
        <a:p>
          <a:endParaRPr lang="en-US"/>
        </a:p>
      </dgm:t>
    </dgm:pt>
    <dgm:pt modelId="{C107A14B-BC0E-4EB7-85DA-BF7C82E2BD50}" cxnId="{C39D201D-D9A2-4204-B30D-D17FB64791A1}" type="sibTrans">
      <dgm:prSet/>
      <dgm:spPr/>
      <dgm:t>
        <a:bodyPr/>
        <a:lstStyle/>
        <a:p>
          <a:endParaRPr lang="en-US"/>
        </a:p>
      </dgm:t>
    </dgm:pt>
    <dgm:pt modelId="{0246B98E-E5E9-40B7-8305-955D0C7F64DD}" type="pres">
      <dgm:prSet presAssocID="{47EE99B8-0278-405A-A3A8-99B80A3920F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FE07264-0CD9-47D1-9F39-1ADE27B676CC}" type="pres">
      <dgm:prSet presAssocID="{FEE3F4C8-17CD-400E-AF9B-2CABEBFADD42}" presName="horFlow" presStyleCnt="0"/>
      <dgm:spPr/>
    </dgm:pt>
    <dgm:pt modelId="{560CDC1D-FC06-4F1A-B034-C0A3CF2769B9}" type="pres">
      <dgm:prSet presAssocID="{FEE3F4C8-17CD-400E-AF9B-2CABEBFADD42}" presName="bigChev" presStyleLbl="node1" presStyleIdx="0" presStyleCnt="3" custScaleX="356794"/>
      <dgm:spPr/>
    </dgm:pt>
    <dgm:pt modelId="{4A6A1E61-55B4-4964-A875-8C18596ED495}" type="pres">
      <dgm:prSet presAssocID="{FEE3F4C8-17CD-400E-AF9B-2CABEBFADD42}" presName="vSp" presStyleCnt="0"/>
      <dgm:spPr/>
    </dgm:pt>
    <dgm:pt modelId="{3DC2C542-E124-4948-968E-1643ADFE3C14}" type="pres">
      <dgm:prSet presAssocID="{9178DF54-F31A-4FA2-ADAF-5E884F29B20E}" presName="horFlow" presStyleCnt="0"/>
      <dgm:spPr/>
    </dgm:pt>
    <dgm:pt modelId="{0FDD3AB0-3A70-48FB-A8E7-F9B70EAF7730}" type="pres">
      <dgm:prSet presAssocID="{9178DF54-F31A-4FA2-ADAF-5E884F29B20E}" presName="bigChev" presStyleLbl="node1" presStyleIdx="1" presStyleCnt="3" custScaleX="356794"/>
      <dgm:spPr/>
    </dgm:pt>
    <dgm:pt modelId="{5D065968-0E20-4E92-9BE5-33C0CAD1C115}" type="pres">
      <dgm:prSet presAssocID="{9178DF54-F31A-4FA2-ADAF-5E884F29B20E}" presName="vSp" presStyleCnt="0"/>
      <dgm:spPr/>
    </dgm:pt>
    <dgm:pt modelId="{5A7A992C-426E-47F6-BC09-66AFE76AA815}" type="pres">
      <dgm:prSet presAssocID="{E169AEAF-01B3-434F-83FF-FA44DA9449B1}" presName="horFlow" presStyleCnt="0"/>
      <dgm:spPr/>
    </dgm:pt>
    <dgm:pt modelId="{E9A52188-8E4E-4AFA-A055-8A0D1560B397}" type="pres">
      <dgm:prSet presAssocID="{E169AEAF-01B3-434F-83FF-FA44DA9449B1}" presName="bigChev" presStyleLbl="node1" presStyleIdx="2" presStyleCnt="3" custScaleX="356794"/>
      <dgm:spPr/>
    </dgm:pt>
  </dgm:ptLst>
  <dgm:cxnLst>
    <dgm:cxn modelId="{8770AA03-3256-4361-81CC-172CA33D42AB}" type="presOf" srcId="{47EE99B8-0278-405A-A3A8-99B80A3920FE}" destId="{0246B98E-E5E9-40B7-8305-955D0C7F64DD}" srcOrd="0" destOrd="0" presId="urn:microsoft.com/office/officeart/2005/8/layout/lProcess3"/>
    <dgm:cxn modelId="{9C65AA19-0B21-4926-8ED5-52F7FBD7E38B}" srcId="{47EE99B8-0278-405A-A3A8-99B80A3920FE}" destId="{FEE3F4C8-17CD-400E-AF9B-2CABEBFADD42}" srcOrd="0" destOrd="0" parTransId="{E63155CC-57AF-43BD-8054-103EF998AEB9}" sibTransId="{85C9A893-804D-4F9D-8493-9E4AB8206185}"/>
    <dgm:cxn modelId="{C39D201D-D9A2-4204-B30D-D17FB64791A1}" srcId="{47EE99B8-0278-405A-A3A8-99B80A3920FE}" destId="{E169AEAF-01B3-434F-83FF-FA44DA9449B1}" srcOrd="2" destOrd="0" parTransId="{449765B6-9772-4A2C-8DEC-90207D5A313E}" sibTransId="{C107A14B-BC0E-4EB7-85DA-BF7C82E2BD50}"/>
    <dgm:cxn modelId="{7B85F39E-8D86-4431-8791-7AC24A016C72}" type="presOf" srcId="{FEE3F4C8-17CD-400E-AF9B-2CABEBFADD42}" destId="{560CDC1D-FC06-4F1A-B034-C0A3CF2769B9}" srcOrd="0" destOrd="0" presId="urn:microsoft.com/office/officeart/2005/8/layout/lProcess3"/>
    <dgm:cxn modelId="{6E3E31A4-1945-452A-ACBB-8C022C33DC0A}" srcId="{47EE99B8-0278-405A-A3A8-99B80A3920FE}" destId="{9178DF54-F31A-4FA2-ADAF-5E884F29B20E}" srcOrd="1" destOrd="0" parTransId="{8E338295-0E43-4FAE-AA4C-E7DC8E96D5D6}" sibTransId="{D534E12E-0E29-42E1-A2B8-BDFF7CC9444C}"/>
    <dgm:cxn modelId="{37827DD4-7A76-4E77-B30B-98C7062546FB}" type="presOf" srcId="{E169AEAF-01B3-434F-83FF-FA44DA9449B1}" destId="{E9A52188-8E4E-4AFA-A055-8A0D1560B397}" srcOrd="0" destOrd="0" presId="urn:microsoft.com/office/officeart/2005/8/layout/lProcess3"/>
    <dgm:cxn modelId="{31CA65DC-D370-4EE3-BBE7-B2F4EE6561FB}" type="presOf" srcId="{9178DF54-F31A-4FA2-ADAF-5E884F29B20E}" destId="{0FDD3AB0-3A70-48FB-A8E7-F9B70EAF7730}" srcOrd="0" destOrd="0" presId="urn:microsoft.com/office/officeart/2005/8/layout/lProcess3"/>
    <dgm:cxn modelId="{46051B8B-9899-4CE8-9E49-26B0E76BFBA9}" type="presParOf" srcId="{0246B98E-E5E9-40B7-8305-955D0C7F64DD}" destId="{7FE07264-0CD9-47D1-9F39-1ADE27B676CC}" srcOrd="0" destOrd="0" presId="urn:microsoft.com/office/officeart/2005/8/layout/lProcess3"/>
    <dgm:cxn modelId="{B7DC6A93-9548-452C-9C9F-4A9C8D0C7736}" type="presParOf" srcId="{7FE07264-0CD9-47D1-9F39-1ADE27B676CC}" destId="{560CDC1D-FC06-4F1A-B034-C0A3CF2769B9}" srcOrd="0" destOrd="0" presId="urn:microsoft.com/office/officeart/2005/8/layout/lProcess3"/>
    <dgm:cxn modelId="{0E29F59E-E4D3-4B51-8E93-EC59264294AF}" type="presParOf" srcId="{0246B98E-E5E9-40B7-8305-955D0C7F64DD}" destId="{4A6A1E61-55B4-4964-A875-8C18596ED495}" srcOrd="1" destOrd="0" presId="urn:microsoft.com/office/officeart/2005/8/layout/lProcess3"/>
    <dgm:cxn modelId="{5969CA43-BF83-46BA-BF37-40085AA44C68}" type="presParOf" srcId="{0246B98E-E5E9-40B7-8305-955D0C7F64DD}" destId="{3DC2C542-E124-4948-968E-1643ADFE3C14}" srcOrd="2" destOrd="0" presId="urn:microsoft.com/office/officeart/2005/8/layout/lProcess3"/>
    <dgm:cxn modelId="{D6DBB822-5585-4AF2-929B-D2BC1E59B825}" type="presParOf" srcId="{3DC2C542-E124-4948-968E-1643ADFE3C14}" destId="{0FDD3AB0-3A70-48FB-A8E7-F9B70EAF7730}" srcOrd="0" destOrd="0" presId="urn:microsoft.com/office/officeart/2005/8/layout/lProcess3"/>
    <dgm:cxn modelId="{F83BDE5E-FF32-4DDA-B2D4-A8581CCC9948}" type="presParOf" srcId="{0246B98E-E5E9-40B7-8305-955D0C7F64DD}" destId="{5D065968-0E20-4E92-9BE5-33C0CAD1C115}" srcOrd="3" destOrd="0" presId="urn:microsoft.com/office/officeart/2005/8/layout/lProcess3"/>
    <dgm:cxn modelId="{C332D263-C7A4-4DD8-8D9E-26BE0C0A80A8}" type="presParOf" srcId="{0246B98E-E5E9-40B7-8305-955D0C7F64DD}" destId="{5A7A992C-426E-47F6-BC09-66AFE76AA815}" srcOrd="4" destOrd="0" presId="urn:microsoft.com/office/officeart/2005/8/layout/lProcess3"/>
    <dgm:cxn modelId="{9C7204FE-3B80-4205-A453-3198DE4F2795}" type="presParOf" srcId="{5A7A992C-426E-47F6-BC09-66AFE76AA815}" destId="{E9A52188-8E4E-4AFA-A055-8A0D1560B39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14DC5-2077-4970-8DF3-AAF322A536AE}">
      <dsp:nvSpPr>
        <dsp:cNvPr id="0" name=""/>
        <dsp:cNvSpPr/>
      </dsp:nvSpPr>
      <dsp:spPr>
        <a:xfrm>
          <a:off x="1102688" y="0"/>
          <a:ext cx="3105388" cy="3105388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1547A4-4448-4E82-A9BB-7E94F9A770BB}">
      <dsp:nvSpPr>
        <dsp:cNvPr id="0" name=""/>
        <dsp:cNvSpPr/>
      </dsp:nvSpPr>
      <dsp:spPr>
        <a:xfrm>
          <a:off x="1" y="312206"/>
          <a:ext cx="7329264" cy="7351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A.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truyện</a:t>
          </a:r>
          <a:r>
            <a:rPr lang="en-US" sz="2400" kern="1200" dirty="0"/>
            <a:t> </a:t>
          </a:r>
          <a:r>
            <a:rPr lang="en-US" sz="2400" kern="1200" dirty="0" err="1"/>
            <a:t>cổ</a:t>
          </a:r>
          <a:r>
            <a:rPr lang="en-US" sz="2400" kern="1200" dirty="0"/>
            <a:t> </a:t>
          </a:r>
          <a:r>
            <a:rPr lang="en-US" sz="2400" kern="1200" dirty="0" err="1"/>
            <a:t>tích</a:t>
          </a:r>
          <a:r>
            <a:rPr lang="en-US" sz="2400" kern="1200" dirty="0"/>
            <a:t> </a:t>
          </a:r>
          <a:r>
            <a:rPr lang="en-US" sz="2400" kern="1200" dirty="0" err="1"/>
            <a:t>được</a:t>
          </a:r>
          <a:r>
            <a:rPr lang="en-US" sz="2400" kern="1200" dirty="0"/>
            <a:t> </a:t>
          </a:r>
          <a:r>
            <a:rPr lang="en-US" sz="2400" kern="1200" dirty="0" err="1"/>
            <a:t>kể</a:t>
          </a:r>
          <a:r>
            <a:rPr lang="en-US" sz="2400" kern="1200" dirty="0"/>
            <a:t> </a:t>
          </a:r>
          <a:r>
            <a:rPr lang="en-US" sz="2400" kern="1200" dirty="0" err="1"/>
            <a:t>truyền</a:t>
          </a:r>
          <a:r>
            <a:rPr lang="en-US" sz="2400" kern="1200" dirty="0"/>
            <a:t> </a:t>
          </a:r>
          <a:r>
            <a:rPr lang="en-US" sz="2400" kern="1200" dirty="0" err="1"/>
            <a:t>miệng</a:t>
          </a:r>
          <a:endParaRPr lang="en-US" sz="2400" kern="1200" dirty="0"/>
        </a:p>
      </dsp:txBody>
      <dsp:txXfrm>
        <a:off x="35886" y="348091"/>
        <a:ext cx="7257494" cy="663333"/>
      </dsp:txXfrm>
    </dsp:sp>
    <dsp:sp modelId="{0DFB5B13-A5AC-4C27-B30D-698DB6DBB393}">
      <dsp:nvSpPr>
        <dsp:cNvPr id="0" name=""/>
        <dsp:cNvSpPr/>
      </dsp:nvSpPr>
      <dsp:spPr>
        <a:xfrm>
          <a:off x="1" y="1139198"/>
          <a:ext cx="7329264" cy="7351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 .</a:t>
          </a:r>
          <a:r>
            <a:rPr lang="en-US" sz="2400" kern="1200" dirty="0" err="1"/>
            <a:t>Tất</a:t>
          </a:r>
          <a:r>
            <a:rPr lang="en-US" sz="2400" kern="1200" dirty="0"/>
            <a:t> </a:t>
          </a:r>
          <a:r>
            <a:rPr lang="en-US" sz="2400" kern="1200" dirty="0" err="1"/>
            <a:t>cả</a:t>
          </a:r>
          <a:r>
            <a:rPr lang="en-US" sz="2400" kern="1200" dirty="0"/>
            <a:t> </a:t>
          </a:r>
          <a:r>
            <a:rPr lang="en-US" sz="2400" kern="1200" dirty="0" err="1"/>
            <a:t>những</a:t>
          </a:r>
          <a:r>
            <a:rPr lang="en-US" sz="2400" kern="1200" dirty="0"/>
            <a:t> </a:t>
          </a:r>
          <a:r>
            <a:rPr lang="en-US" sz="2400" kern="1200" dirty="0" err="1"/>
            <a:t>gì</a:t>
          </a:r>
          <a:r>
            <a:rPr lang="en-US" sz="2400" kern="1200" dirty="0"/>
            <a:t> </a:t>
          </a:r>
          <a:r>
            <a:rPr lang="en-US" sz="2400" kern="1200" dirty="0" err="1"/>
            <a:t>xảy</a:t>
          </a:r>
          <a:r>
            <a:rPr lang="en-US" sz="2400" kern="1200" dirty="0"/>
            <a:t> ra </a:t>
          </a:r>
          <a:r>
            <a:rPr lang="en-US" sz="2400" kern="1200" dirty="0" err="1"/>
            <a:t>trong</a:t>
          </a:r>
          <a:r>
            <a:rPr lang="en-US" sz="2400" kern="1200" dirty="0"/>
            <a:t> </a:t>
          </a:r>
          <a:r>
            <a:rPr lang="en-US" sz="2400" kern="1200" dirty="0" err="1"/>
            <a:t>quá</a:t>
          </a:r>
          <a:r>
            <a:rPr lang="en-US" sz="2400" kern="1200" dirty="0"/>
            <a:t> </a:t>
          </a:r>
          <a:r>
            <a:rPr lang="en-US" sz="2400" kern="1200" dirty="0" err="1"/>
            <a:t>khứ</a:t>
          </a:r>
          <a:endParaRPr lang="en-US" sz="2400" kern="1200" dirty="0"/>
        </a:p>
      </dsp:txBody>
      <dsp:txXfrm>
        <a:off x="35886" y="1175083"/>
        <a:ext cx="7257494" cy="663333"/>
      </dsp:txXfrm>
    </dsp:sp>
    <dsp:sp modelId="{A5889779-04F7-4787-9DA7-57700D5B6742}">
      <dsp:nvSpPr>
        <dsp:cNvPr id="0" name=""/>
        <dsp:cNvSpPr/>
      </dsp:nvSpPr>
      <dsp:spPr>
        <a:xfrm>
          <a:off x="1" y="1966190"/>
          <a:ext cx="7329264" cy="7351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C. </a:t>
          </a:r>
          <a:r>
            <a:rPr lang="en-US" sz="2300" kern="1200" dirty="0" err="1"/>
            <a:t>Sự</a:t>
          </a:r>
          <a:r>
            <a:rPr lang="en-US" sz="2300" kern="1200" dirty="0"/>
            <a:t> </a:t>
          </a:r>
          <a:r>
            <a:rPr lang="en-US" sz="2300" kern="1200" dirty="0" err="1"/>
            <a:t>tưởng</a:t>
          </a:r>
          <a:r>
            <a:rPr lang="en-US" sz="2300" kern="1200" dirty="0"/>
            <a:t> </a:t>
          </a:r>
          <a:r>
            <a:rPr lang="en-US" sz="2300" kern="1200" dirty="0" err="1"/>
            <a:t>tượng</a:t>
          </a:r>
          <a:r>
            <a:rPr lang="en-US" sz="2300" kern="1200" dirty="0"/>
            <a:t> </a:t>
          </a:r>
          <a:r>
            <a:rPr lang="en-US" sz="2300" kern="1200" dirty="0" err="1"/>
            <a:t>của</a:t>
          </a:r>
          <a:r>
            <a:rPr lang="en-US" sz="2300" kern="1200" dirty="0"/>
            <a:t> con </a:t>
          </a:r>
          <a:r>
            <a:rPr lang="en-US" sz="2300" kern="1200" dirty="0" err="1"/>
            <a:t>người</a:t>
          </a:r>
          <a:r>
            <a:rPr lang="en-US" sz="2300" kern="1200" dirty="0"/>
            <a:t> </a:t>
          </a:r>
          <a:r>
            <a:rPr lang="en-US" sz="2300" kern="1200" dirty="0" err="1"/>
            <a:t>về</a:t>
          </a:r>
          <a:r>
            <a:rPr lang="en-US" sz="2300" kern="1200" dirty="0"/>
            <a:t> </a:t>
          </a:r>
          <a:r>
            <a:rPr lang="en-US" sz="2300" kern="1200" dirty="0" err="1"/>
            <a:t>quá</a:t>
          </a:r>
          <a:r>
            <a:rPr lang="en-US" sz="2300" kern="1200" dirty="0"/>
            <a:t> </a:t>
          </a:r>
          <a:r>
            <a:rPr lang="en-US" sz="2300" kern="1200" dirty="0" err="1"/>
            <a:t>khứ</a:t>
          </a:r>
          <a:r>
            <a:rPr lang="en-US" sz="2300" kern="1200" dirty="0"/>
            <a:t> </a:t>
          </a:r>
          <a:r>
            <a:rPr lang="en-US" sz="2300" kern="1200" dirty="0" err="1"/>
            <a:t>của</a:t>
          </a:r>
          <a:r>
            <a:rPr lang="en-US" sz="2300" kern="1200" dirty="0"/>
            <a:t> </a:t>
          </a:r>
          <a:r>
            <a:rPr lang="en-US" sz="2300" kern="1200" dirty="0" err="1"/>
            <a:t>mình</a:t>
          </a:r>
          <a:endParaRPr lang="en-US" sz="2300" kern="1200" dirty="0"/>
        </a:p>
      </dsp:txBody>
      <dsp:txXfrm>
        <a:off x="35886" y="2002075"/>
        <a:ext cx="7257494" cy="663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CDC1D-FC06-4F1A-B034-C0A3CF2769B9}">
      <dsp:nvSpPr>
        <dsp:cNvPr id="0" name=""/>
        <dsp:cNvSpPr/>
      </dsp:nvSpPr>
      <dsp:spPr>
        <a:xfrm>
          <a:off x="4" y="281805"/>
          <a:ext cx="7610611" cy="8532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A. Con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615" y="281805"/>
        <a:ext cx="6757390" cy="853221"/>
      </dsp:txXfrm>
    </dsp:sp>
    <dsp:sp modelId="{0FDD3AB0-3A70-48FB-A8E7-F9B70EAF7730}">
      <dsp:nvSpPr>
        <dsp:cNvPr id="0" name=""/>
        <dsp:cNvSpPr/>
      </dsp:nvSpPr>
      <dsp:spPr>
        <a:xfrm>
          <a:off x="4" y="1254478"/>
          <a:ext cx="7610611" cy="8532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B.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Thượng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615" y="1254478"/>
        <a:ext cx="6757390" cy="853221"/>
      </dsp:txXfrm>
    </dsp:sp>
    <dsp:sp modelId="{E9A52188-8E4E-4AFA-A055-8A0D1560B397}">
      <dsp:nvSpPr>
        <dsp:cNvPr id="0" name=""/>
        <dsp:cNvSpPr/>
      </dsp:nvSpPr>
      <dsp:spPr>
        <a:xfrm>
          <a:off x="4" y="2227151"/>
          <a:ext cx="7610611" cy="8532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22225" rIns="0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C.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Vạn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615" y="2227151"/>
        <a:ext cx="6757390" cy="853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type="chevron" r:blip="" rot="180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type="chevron" r:blip="" rot="180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B7A0-AC9E-4CA5-97B3-FC3A56D4312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1EB23-9E58-4B59-B24A-8908F8FCE19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1EB23-9E58-4B59-B24A-8908F8FCE19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US" smtClean="0"/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/>
          <a:srcRect t="7789" b="778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4" Type="http://schemas.openxmlformats.org/officeDocument/2006/relationships/image" Target="../media/image3.png"/><Relationship Id="rId3" Type="http://schemas.microsoft.com/office/2007/relationships/media" Target="../media/media10.m4a"/><Relationship Id="rId2" Type="http://schemas.openxmlformats.org/officeDocument/2006/relationships/audio" Target="../media/media10.m4a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microsoft.com/office/2007/relationships/media" Target="../media/media11.m4a"/><Relationship Id="rId3" Type="http://schemas.openxmlformats.org/officeDocument/2006/relationships/audio" Target="../media/media11.m4a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microsoft.com/office/2007/relationships/media" Target="../media/media12.m4a"/><Relationship Id="rId7" Type="http://schemas.openxmlformats.org/officeDocument/2006/relationships/audio" Target="../media/media12.m4a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1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microsoft.com/office/2007/relationships/media" Target="../media/media13.m4a"/><Relationship Id="rId7" Type="http://schemas.openxmlformats.org/officeDocument/2006/relationships/audio" Target="../media/media13.m4a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2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microsoft.com/office/2007/relationships/media" Target="../media/media14.m4a"/><Relationship Id="rId3" Type="http://schemas.openxmlformats.org/officeDocument/2006/relationships/audio" Target="../media/media14.m4a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microsoft.com/office/2007/relationships/media" Target="../media/media15.m4a"/><Relationship Id="rId3" Type="http://schemas.openxmlformats.org/officeDocument/2006/relationships/audio" Target="../media/media15.m4a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.xml"/><Relationship Id="rId4" Type="http://schemas.openxmlformats.org/officeDocument/2006/relationships/image" Target="../media/image3.png"/><Relationship Id="rId3" Type="http://schemas.microsoft.com/office/2007/relationships/media" Target="../media/media16.m4a"/><Relationship Id="rId2" Type="http://schemas.openxmlformats.org/officeDocument/2006/relationships/audio" Target="../media/media16.m4a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microsoft.com/office/2007/relationships/media" Target="../media/media17.m4a"/><Relationship Id="rId3" Type="http://schemas.openxmlformats.org/officeDocument/2006/relationships/audio" Target="../media/media17.m4a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microsoft.com/office/2007/relationships/media" Target="../media/media2.m4a"/><Relationship Id="rId3" Type="http://schemas.openxmlformats.org/officeDocument/2006/relationships/audio" Target="../media/media2.m4a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4.xml"/><Relationship Id="rId4" Type="http://schemas.openxmlformats.org/officeDocument/2006/relationships/image" Target="../media/image3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4" Type="http://schemas.openxmlformats.org/officeDocument/2006/relationships/image" Target="../media/image3.png"/><Relationship Id="rId3" Type="http://schemas.microsoft.com/office/2007/relationships/media" Target="../media/media6.m4a"/><Relationship Id="rId2" Type="http://schemas.openxmlformats.org/officeDocument/2006/relationships/audio" Target="../media/media6.m4a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microsoft.com/office/2007/relationships/media" Target="../media/media7.m4a"/><Relationship Id="rId3" Type="http://schemas.openxmlformats.org/officeDocument/2006/relationships/audio" Target="../media/media7.m4a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image" Target="../media/image3.png"/><Relationship Id="rId3" Type="http://schemas.microsoft.com/office/2007/relationships/media" Target="../media/media8.m4a"/><Relationship Id="rId2" Type="http://schemas.openxmlformats.org/officeDocument/2006/relationships/audio" Target="../media/media8.m4a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8.xml"/><Relationship Id="rId7" Type="http://schemas.openxmlformats.org/officeDocument/2006/relationships/image" Target="../media/image3.png"/><Relationship Id="rId6" Type="http://schemas.microsoft.com/office/2007/relationships/media" Target="../media/media9.m4a"/><Relationship Id="rId5" Type="http://schemas.openxmlformats.org/officeDocument/2006/relationships/audio" Target="../media/media9.m4a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7484"/>
            <a:ext cx="12192000" cy="7506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6313" y="3605525"/>
            <a:ext cx="663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LỚP 6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5403" y="2236763"/>
            <a:ext cx="6358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BÌNH THẠNH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THCS NGUYỄN VĂN BÉ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0"/>
    </mc:Choice>
    <mc:Fallback>
      <p:transition spd="slow" advTm="1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7852" y="323557"/>
            <a:ext cx="4858043" cy="21804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7249" y="2134992"/>
            <a:ext cx="6836899" cy="4188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15" y="3643532"/>
            <a:ext cx="42203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07"/>
    </mc:Choice>
    <mc:Fallback>
      <p:transition spd="slow" advTm="8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83" y="0"/>
            <a:ext cx="8485633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32"/>
    </mc:Choice>
    <mc:Fallback>
      <p:transition spd="slow" advTm="4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362178" y="576775"/>
            <a:ext cx="4853354" cy="7526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978" y="1582615"/>
            <a:ext cx="710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618978" y="2423213"/>
          <a:ext cx="7329268" cy="3105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Rounded Corners 8"/>
          <p:cNvSpPr/>
          <p:nvPr/>
        </p:nvSpPr>
        <p:spPr>
          <a:xfrm>
            <a:off x="8215532" y="3601329"/>
            <a:ext cx="1828800" cy="6471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93"/>
    </mc:Choice>
    <mc:Fallback>
      <p:transition spd="slow" advTm="33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5" grpId="0"/>
      <p:bldGraphic spid="8" grpId="0">
        <p:bldAsOne/>
      </p:bldGraphic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1" y="0"/>
            <a:ext cx="121798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704" y="963637"/>
            <a:ext cx="625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Ai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436099" y="1674055"/>
          <a:ext cx="7610621" cy="3362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: Rounded Corners 6"/>
          <p:cNvSpPr/>
          <p:nvPr/>
        </p:nvSpPr>
        <p:spPr>
          <a:xfrm>
            <a:off x="8426548" y="2152357"/>
            <a:ext cx="2926080" cy="6893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3"/>
    </mc:Choice>
    <mc:Fallback>
      <p:transition spd="slow" advTm="1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Graphic spid="6" grpId="0">
        <p:bldAsOne/>
      </p:bldGraphic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3" name="Thought Bubble: Cloud 2"/>
          <p:cNvSpPr/>
          <p:nvPr/>
        </p:nvSpPr>
        <p:spPr>
          <a:xfrm>
            <a:off x="598580" y="1048043"/>
            <a:ext cx="6222610" cy="2461846"/>
          </a:xfrm>
          <a:prstGeom prst="cloudCallout">
            <a:avLst>
              <a:gd name="adj1" fmla="val 35924"/>
              <a:gd name="adj2" fmla="val 8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295421" y="4557931"/>
            <a:ext cx="11746523" cy="1983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(2121)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TK XXI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75" y="316523"/>
            <a:ext cx="4276578" cy="3112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3675" y="3536265"/>
            <a:ext cx="4276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1144" y="296828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709884" y="305917"/>
            <a:ext cx="28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24"/>
    </mc:Choice>
    <mc:Fallback>
      <p:transition spd="slow" advTm="6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675250" y="126609"/>
            <a:ext cx="5106572" cy="2686930"/>
          </a:xfrm>
          <a:prstGeom prst="cloudCallout">
            <a:avLst>
              <a:gd name="adj1" fmla="val 61974"/>
              <a:gd name="adj2" fmla="val 87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4473526" y="4346917"/>
            <a:ext cx="6963508" cy="21382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563" y="313674"/>
            <a:ext cx="4279763" cy="3115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3366" y="3432517"/>
            <a:ext cx="377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78"/>
    </mc:Choice>
    <mc:Fallback>
      <p:transition spd="slow" advTm="40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80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7513" y="72741"/>
            <a:ext cx="5155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NỘI DUNG BÀI HỌC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7243" y="606097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LỊCH SỬ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GÌ? (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526" y="883096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Lịch sử và môn lịch sử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634" y="1479676"/>
            <a:ext cx="117629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chemeClr val="tx1"/>
                </a:solidFill>
                <a:latin typeface="+mj-lt"/>
              </a:rPr>
              <a:t>Lịch sử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là tất cả những gì đã xảy ra trong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+mj-lt"/>
              </a:rPr>
              <a:t>quá khứ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, bao gồm mọi hoạt động của con người từ khi xuất hiện đến nay.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endParaRPr lang="en-US" sz="18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430" y="2187263"/>
            <a:ext cx="11762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chemeClr val="tx1"/>
                </a:solidFill>
                <a:latin typeface="+mj-lt"/>
              </a:rPr>
              <a:t>Môn lịch sử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về lịch sử loài người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gồm toàn bộ hoạt động của con người và xã hội loài người trong quá khứ.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38"/>
    </mc:Choice>
    <mc:Fallback>
      <p:transition spd="slow" advTm="59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980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7513" y="72741"/>
            <a:ext cx="5155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NỘI DUNG BÀI HỌC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7243" y="606097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LỊCH SỬ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GÌ? (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526" y="883096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Lịch sử và môn lịch sử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634" y="1479676"/>
            <a:ext cx="1176293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chemeClr val="tx1"/>
                </a:solidFill>
                <a:latin typeface="+mj-lt"/>
              </a:rPr>
              <a:t>Lịch sử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là tất cả những gì đã xảy ra trong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+mj-lt"/>
              </a:rPr>
              <a:t>quá khứ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, bao gồm mọi hoạt động của con người từ khi xuất hiện đến nay.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endParaRPr lang="en-US" sz="18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3430" y="2187263"/>
            <a:ext cx="11762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chemeClr val="tx1"/>
                </a:solidFill>
                <a:latin typeface="+mj-lt"/>
              </a:rPr>
              <a:t>Môn lịch sử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về lịch sử loài người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gồm toàn bộ hoạt động của con người và xã hội loài người trong quá khứ.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0000" y="2641600"/>
            <a:ext cx="736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II, III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7513" y="1875776"/>
            <a:ext cx="426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93"/>
    </mc:Choice>
    <mc:Fallback>
      <p:transition spd="slow" advTm="3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458" y="-147484"/>
            <a:ext cx="11808542" cy="7506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9341" y="2767280"/>
            <a:ext cx="663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  <a:endParaRPr lang="en-US" sz="4000" b="1" dirty="0">
              <a:solidFill>
                <a:srgbClr val="FFFF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  <a:endParaRPr lang="en-US" sz="4000" b="1" dirty="0">
              <a:solidFill>
                <a:srgbClr val="FFFF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1594" y="-100014"/>
            <a:ext cx="1551016" cy="1444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643" y="0"/>
            <a:ext cx="6865034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411">
        <p159:morph option="byObject"/>
      </p:transition>
    </mc:Choice>
    <mc:Fallback>
      <p:transition spd="slow" advTm="36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92936" y="4521418"/>
            <a:ext cx="7948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8966" y="3136423"/>
            <a:ext cx="8173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qua Internet: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google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Lich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–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3034" y="2028427"/>
            <a:ext cx="7821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Lich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HKI :2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76"/>
    </mc:Choice>
    <mc:Fallback>
      <p:transition spd="slow" advTm="7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-15586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739823"/>
            <a:ext cx="1219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(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1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1594" y="-100014"/>
            <a:ext cx="1551016" cy="14447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4670" y="685147"/>
            <a:ext cx="4780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38"/>
    </mc:Choice>
    <mc:Fallback>
      <p:transition spd="slow" advTm="5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-15586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1594" y="-100014"/>
            <a:ext cx="1551016" cy="14447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31963" y="1965959"/>
            <a:ext cx="10260036" cy="1463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2.Em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đình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du </a:t>
            </a:r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nhũng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?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1931963" y="381084"/>
            <a:ext cx="10260035" cy="146304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1.Tên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?</a:t>
            </a:r>
            <a:endParaRPr lang="en-US" sz="3200" dirty="0"/>
          </a:p>
        </p:txBody>
      </p:sp>
      <p:sp>
        <p:nvSpPr>
          <p:cNvPr id="7" name="Oval 6"/>
          <p:cNvSpPr/>
          <p:nvPr/>
        </p:nvSpPr>
        <p:spPr>
          <a:xfrm>
            <a:off x="1931964" y="3707855"/>
            <a:ext cx="10260035" cy="146304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3.Thành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tuyệt</a:t>
            </a:r>
            <a:r>
              <a:rPr lang="en-US" sz="3200" dirty="0"/>
              <a:t> </a:t>
            </a:r>
            <a:r>
              <a:rPr lang="en-US" sz="3200" dirty="0" err="1"/>
              <a:t>vời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đạt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  <a:endParaRPr lang="en-US" sz="3200" dirty="0"/>
          </a:p>
        </p:txBody>
      </p:sp>
      <p:sp>
        <p:nvSpPr>
          <p:cNvPr id="8" name="Oval 7"/>
          <p:cNvSpPr/>
          <p:nvPr/>
        </p:nvSpPr>
        <p:spPr>
          <a:xfrm>
            <a:off x="1931964" y="5292730"/>
            <a:ext cx="10260036" cy="146304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4.Nếu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cỗ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endParaRPr lang="en-US" sz="3200" dirty="0"/>
          </a:p>
          <a:p>
            <a:pPr algn="ctr"/>
            <a:r>
              <a:rPr lang="en-US" sz="3200" dirty="0"/>
              <a:t> </a:t>
            </a:r>
            <a:r>
              <a:rPr lang="en-US" sz="3200" dirty="0" err="1"/>
              <a:t>Đô</a:t>
            </a:r>
            <a:r>
              <a:rPr lang="en-US" sz="3200" dirty="0"/>
              <a:t> – </a:t>
            </a:r>
            <a:r>
              <a:rPr lang="en-US" sz="3200" dirty="0" err="1"/>
              <a:t>rê</a:t>
            </a:r>
            <a:r>
              <a:rPr lang="en-US" sz="3200" dirty="0"/>
              <a:t> – </a:t>
            </a:r>
            <a:r>
              <a:rPr lang="en-US" sz="3200" dirty="0" err="1"/>
              <a:t>mon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quay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quá</a:t>
            </a:r>
            <a:r>
              <a:rPr lang="en-US" sz="3200" dirty="0"/>
              <a:t> </a:t>
            </a:r>
            <a:r>
              <a:rPr lang="en-US" sz="3200" dirty="0" err="1"/>
              <a:t>khứ</a:t>
            </a:r>
            <a:r>
              <a:rPr lang="en-US" sz="3200" dirty="0"/>
              <a:t>? </a:t>
            </a:r>
            <a:r>
              <a:rPr lang="en-US" sz="3200" dirty="0" err="1"/>
              <a:t>Tại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?</a:t>
            </a:r>
            <a:endParaRPr lang="en-US" sz="3200" dirty="0"/>
          </a:p>
        </p:txBody>
      </p:sp>
      <p:sp>
        <p:nvSpPr>
          <p:cNvPr id="9" name="Rectangle: Rounded Corners 8"/>
          <p:cNvSpPr/>
          <p:nvPr/>
        </p:nvSpPr>
        <p:spPr>
          <a:xfrm>
            <a:off x="0" y="622373"/>
            <a:ext cx="1931963" cy="59050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5.Điểm </a:t>
            </a:r>
            <a:r>
              <a:rPr lang="en-US" sz="3200" dirty="0" err="1"/>
              <a:t>chung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ra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</a:t>
            </a:r>
            <a:endParaRPr lang="en-U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270"/>
    </mc:Choice>
    <mc:Fallback>
      <p:transition spd="slow" advTm="20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-15586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70116" y="104172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LỊCH SỬ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GÌ? (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1594" y="-100014"/>
            <a:ext cx="1551016" cy="1444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26" y="883096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Lịch sử và môn lịch sử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32"/>
    </mc:Choice>
    <mc:Fallback>
      <p:transition spd="slow" advTm="22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-15586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0116" y="104172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LỊCH SỬ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GÌ? (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1594" y="-100014"/>
            <a:ext cx="1551016" cy="1444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26" y="883096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Lịch sử và môn lịch sử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/>
          <p:cNvSpPr/>
          <p:nvPr/>
        </p:nvSpPr>
        <p:spPr>
          <a:xfrm>
            <a:off x="1491175" y="1800665"/>
            <a:ext cx="4895557" cy="2715064"/>
          </a:xfrm>
          <a:prstGeom prst="cloudCallout">
            <a:avLst>
              <a:gd name="adj1" fmla="val -20258"/>
              <a:gd name="adj2" fmla="val 79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1 </a:t>
            </a:r>
            <a:r>
              <a:rPr lang="en-US" sz="3200" dirty="0" err="1"/>
              <a:t>ví</a:t>
            </a:r>
            <a:r>
              <a:rPr lang="en-US" sz="3200" dirty="0"/>
              <a:t> </a:t>
            </a:r>
            <a:r>
              <a:rPr lang="en-US" sz="3200" dirty="0" err="1"/>
              <a:t>dụ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?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658" y="1429187"/>
            <a:ext cx="4571999" cy="3367895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6865034" y="5092505"/>
            <a:ext cx="5205046" cy="7174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tịch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Tuyên</a:t>
            </a:r>
            <a:r>
              <a:rPr lang="en-US" sz="2400" dirty="0"/>
              <a:t> </a:t>
            </a:r>
            <a:r>
              <a:rPr lang="en-US" sz="2400" dirty="0" err="1"/>
              <a:t>ngôn</a:t>
            </a:r>
            <a:r>
              <a:rPr lang="en-US" sz="2400" dirty="0"/>
              <a:t> </a:t>
            </a:r>
            <a:r>
              <a:rPr lang="en-US" sz="2400" dirty="0" err="1"/>
              <a:t>độc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 2/9/1945</a:t>
            </a:r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8"/>
    </mc:Choice>
    <mc:Fallback>
      <p:transition spd="slow" advTm="5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-15586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70116" y="104172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LỊCH SỬ 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GÌ?(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1594" y="-100014"/>
            <a:ext cx="1551016" cy="1444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26" y="883096"/>
            <a:ext cx="478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Lịch sử và môn lịch sử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/>
          <p:cNvSpPr/>
          <p:nvPr/>
        </p:nvSpPr>
        <p:spPr>
          <a:xfrm>
            <a:off x="94526" y="1344760"/>
            <a:ext cx="4895557" cy="2715064"/>
          </a:xfrm>
          <a:prstGeom prst="cloudCallout">
            <a:avLst>
              <a:gd name="adj1" fmla="val 54742"/>
              <a:gd name="adj2" fmla="val 485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 </a:t>
            </a:r>
            <a:endParaRPr lang="en-US" sz="3200" dirty="0"/>
          </a:p>
        </p:txBody>
      </p:sp>
      <p:sp>
        <p:nvSpPr>
          <p:cNvPr id="5" name="Rectangle: Rounded Corners 4"/>
          <p:cNvSpPr/>
          <p:nvPr/>
        </p:nvSpPr>
        <p:spPr>
          <a:xfrm>
            <a:off x="5430130" y="3587262"/>
            <a:ext cx="6396112" cy="31665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endParaRPr lang="en-US" sz="2400" i="1" dirty="0">
              <a:solidFill>
                <a:schemeClr val="tx1"/>
              </a:solidFill>
              <a:latin typeface="+mj-lt"/>
            </a:endParaRPr>
          </a:p>
          <a:p>
            <a:r>
              <a:rPr lang="en-US" sz="2400" i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chemeClr val="tx1"/>
                </a:solidFill>
                <a:latin typeface="+mj-lt"/>
              </a:rPr>
              <a:t>Lịch sử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là tất cả những gì đã xảy ra trong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+mj-lt"/>
              </a:rPr>
              <a:t>quá khứ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, bao gồm mọi hoạt động của con người từ khi xuất hiện đến nay.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endParaRPr lang="en-US" sz="2400" i="1" dirty="0">
              <a:solidFill>
                <a:schemeClr val="tx1"/>
              </a:solidFill>
              <a:latin typeface="+mj-lt"/>
            </a:endParaRPr>
          </a:p>
          <a:p>
            <a:r>
              <a:rPr lang="en-US" sz="2400" i="1" dirty="0">
                <a:solidFill>
                  <a:schemeClr val="tx1"/>
                </a:solidFill>
                <a:latin typeface="+mj-lt"/>
              </a:rPr>
              <a:t>- </a:t>
            </a:r>
            <a:r>
              <a:rPr lang="vi-VN" sz="2400" b="1" i="1" dirty="0">
                <a:solidFill>
                  <a:schemeClr val="tx1"/>
                </a:solidFill>
                <a:latin typeface="+mj-lt"/>
              </a:rPr>
              <a:t>Môn lịch sử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về lịch sử loài người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gồm toàn bộ hoạt động của con người và xã hội loài người trong quá khứ.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64"/>
    </mc:Choice>
    <mc:Fallback>
      <p:transition spd="slow" advTm="34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0" y="424594"/>
            <a:ext cx="4389120" cy="2494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18" y="424593"/>
            <a:ext cx="4164037" cy="2494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3830773"/>
            <a:ext cx="4389121" cy="2138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18" y="3830773"/>
            <a:ext cx="4164037" cy="2260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7619" y="2916373"/>
            <a:ext cx="4164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2968283"/>
            <a:ext cx="438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7619" y="6091311"/>
            <a:ext cx="4164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5544" y="5917665"/>
            <a:ext cx="4164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76"/>
    </mc:Choice>
    <mc:Fallback>
      <p:transition spd="slow" advTm="50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2.5"/>
</p:tagLst>
</file>

<file path=ppt/tags/tag10.xml><?xml version="1.0" encoding="utf-8"?>
<p:tagLst xmlns:p="http://schemas.openxmlformats.org/presentationml/2006/main">
  <p:tag name="TIMING" val="|2.1"/>
</p:tagLst>
</file>

<file path=ppt/tags/tag11.xml><?xml version="1.0" encoding="utf-8"?>
<p:tagLst xmlns:p="http://schemas.openxmlformats.org/presentationml/2006/main">
  <p:tag name="TIMING" val="|1.2|2.8|4.8|19"/>
</p:tagLst>
</file>

<file path=ppt/tags/tag12.xml><?xml version="1.0" encoding="utf-8"?>
<p:tagLst xmlns:p="http://schemas.openxmlformats.org/presentationml/2006/main">
  <p:tag name="TIMING" val="|0.5|4.4|7.8"/>
</p:tagLst>
</file>

<file path=ppt/tags/tag13.xml><?xml version="1.0" encoding="utf-8"?>
<p:tagLst xmlns:p="http://schemas.openxmlformats.org/presentationml/2006/main">
  <p:tag name="TIMING" val="|3.2|14|0.7|5.6"/>
</p:tagLst>
</file>

<file path=ppt/tags/tag14.xml><?xml version="1.0" encoding="utf-8"?>
<p:tagLst xmlns:p="http://schemas.openxmlformats.org/presentationml/2006/main">
  <p:tag name="TIMING" val="|1.7|1.3|1.3|5.5"/>
</p:tagLst>
</file>

<file path=ppt/tags/tag15.xml><?xml version="1.0" encoding="utf-8"?>
<p:tagLst xmlns:p="http://schemas.openxmlformats.org/presentationml/2006/main">
  <p:tag name="TIMING" val="|1.4|2.8|2.8|2.7|1"/>
</p:tagLst>
</file>

<file path=ppt/tags/tag16.xml><?xml version="1.0" encoding="utf-8"?>
<p:tagLst xmlns:p="http://schemas.openxmlformats.org/presentationml/2006/main">
  <p:tag name="TIMING" val="|1.3|0.8|1.1|0.7|1.6|0.7|2.1"/>
</p:tagLst>
</file>

<file path=ppt/tags/tag2.xml><?xml version="1.0" encoding="utf-8"?>
<p:tagLst xmlns:p="http://schemas.openxmlformats.org/presentationml/2006/main">
  <p:tag name="TIMING" val="|0.8|31.8|23.4"/>
</p:tagLst>
</file>

<file path=ppt/tags/tag3.xml><?xml version="1.0" encoding="utf-8"?>
<p:tagLst xmlns:p="http://schemas.openxmlformats.org/presentationml/2006/main">
  <p:tag name="TIMING" val="|2.8|5.7"/>
</p:tagLst>
</file>

<file path=ppt/tags/tag4.xml><?xml version="1.0" encoding="utf-8"?>
<p:tagLst xmlns:p="http://schemas.openxmlformats.org/presentationml/2006/main">
  <p:tag name="TIMING" val="|1.4|14.1|10.1|6.3|9.9"/>
</p:tagLst>
</file>

<file path=ppt/tags/tag5.xml><?xml version="1.0" encoding="utf-8"?>
<p:tagLst xmlns:p="http://schemas.openxmlformats.org/presentationml/2006/main">
  <p:tag name="TIMING" val="|0.6|2"/>
</p:tagLst>
</file>

<file path=ppt/tags/tag6.xml><?xml version="1.0" encoding="utf-8"?>
<p:tagLst xmlns:p="http://schemas.openxmlformats.org/presentationml/2006/main">
  <p:tag name="TIMING" val="|1.4|1.1|6|1.2"/>
</p:tagLst>
</file>

<file path=ppt/tags/tag7.xml><?xml version="1.0" encoding="utf-8"?>
<p:tagLst xmlns:p="http://schemas.openxmlformats.org/presentationml/2006/main">
  <p:tag name="TIMING" val="|0.8|1|1.2"/>
</p:tagLst>
</file>

<file path=ppt/tags/tag8.xml><?xml version="1.0" encoding="utf-8"?>
<p:tagLst xmlns:p="http://schemas.openxmlformats.org/presentationml/2006/main">
  <p:tag name="TIMING" val="|0.8|2.5|1.6|0.8"/>
</p:tagLst>
</file>

<file path=ppt/tags/tag9.xml><?xml version="1.0" encoding="utf-8"?>
<p:tagLst xmlns:p="http://schemas.openxmlformats.org/presentationml/2006/main">
  <p:tag name="TIMING" val="|2|0.8|4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3126</Words>
  <Application>WPS Presentation</Application>
  <PresentationFormat>Widescreen</PresentationFormat>
  <Paragraphs>126</Paragraphs>
  <Slides>18</Slides>
  <Notes>1</Notes>
  <HiddenSlides>0</HiddenSlides>
  <MMClips>17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APPLE CHANCERY</vt:lpstr>
      <vt:lpstr>Mongolian Baiti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hoang</cp:lastModifiedBy>
  <cp:revision>57</cp:revision>
  <dcterms:created xsi:type="dcterms:W3CDTF">2021-07-16T02:46:00Z</dcterms:created>
  <dcterms:modified xsi:type="dcterms:W3CDTF">2021-09-04T07:17:29Z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